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A7B5-191F-4204-BB1E-38F4905BA1CF}" type="datetimeFigureOut">
              <a:rPr lang="en-ZA" smtClean="0"/>
              <a:t>04/09/2015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7281-3468-4A92-BE95-3CBFE9919D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0336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A7B5-191F-4204-BB1E-38F4905BA1CF}" type="datetimeFigureOut">
              <a:rPr lang="en-ZA" smtClean="0"/>
              <a:t>04/09/2015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7281-3468-4A92-BE95-3CBFE9919D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1448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A7B5-191F-4204-BB1E-38F4905BA1CF}" type="datetimeFigureOut">
              <a:rPr lang="en-ZA" smtClean="0"/>
              <a:t>04/09/2015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7281-3468-4A92-BE95-3CBFE9919D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9551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A7B5-191F-4204-BB1E-38F4905BA1CF}" type="datetimeFigureOut">
              <a:rPr lang="en-ZA" smtClean="0"/>
              <a:t>04/09/2015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7281-3468-4A92-BE95-3CBFE9919D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499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A7B5-191F-4204-BB1E-38F4905BA1CF}" type="datetimeFigureOut">
              <a:rPr lang="en-ZA" smtClean="0"/>
              <a:t>04/09/2015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7281-3468-4A92-BE95-3CBFE9919D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97959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A7B5-191F-4204-BB1E-38F4905BA1CF}" type="datetimeFigureOut">
              <a:rPr lang="en-ZA" smtClean="0"/>
              <a:t>04/09/2015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7281-3468-4A92-BE95-3CBFE9919D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051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A7B5-191F-4204-BB1E-38F4905BA1CF}" type="datetimeFigureOut">
              <a:rPr lang="en-ZA" smtClean="0"/>
              <a:t>04/09/2015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7281-3468-4A92-BE95-3CBFE9919D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321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A7B5-191F-4204-BB1E-38F4905BA1CF}" type="datetimeFigureOut">
              <a:rPr lang="en-ZA" smtClean="0"/>
              <a:t>04/09/2015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7281-3468-4A92-BE95-3CBFE9919D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977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A7B5-191F-4204-BB1E-38F4905BA1CF}" type="datetimeFigureOut">
              <a:rPr lang="en-ZA" smtClean="0"/>
              <a:t>04/09/2015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7281-3468-4A92-BE95-3CBFE9919D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2062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A7B5-191F-4204-BB1E-38F4905BA1CF}" type="datetimeFigureOut">
              <a:rPr lang="en-ZA" smtClean="0"/>
              <a:t>04/09/2015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7281-3468-4A92-BE95-3CBFE9919D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3308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A7B5-191F-4204-BB1E-38F4905BA1CF}" type="datetimeFigureOut">
              <a:rPr lang="en-ZA" smtClean="0"/>
              <a:t>04/09/2015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7281-3468-4A92-BE95-3CBFE9919D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14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0A7B5-191F-4204-BB1E-38F4905BA1CF}" type="datetimeFigureOut">
              <a:rPr lang="en-ZA" smtClean="0"/>
              <a:t>04/09/2015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47281-3468-4A92-BE95-3CBFE9919D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299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17" Type="http://schemas.openxmlformats.org/officeDocument/2006/relationships/image" Target="../media/image16.jpg"/><Relationship Id="rId2" Type="http://schemas.openxmlformats.org/officeDocument/2006/relationships/image" Target="../media/image1.wmf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wmf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gif"/><Relationship Id="rId1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g"/><Relationship Id="rId1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gif"/><Relationship Id="rId4" Type="http://schemas.openxmlformats.org/officeDocument/2006/relationships/image" Target="../media/image31.wmf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47" y="1166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/>
              <a:t>             Thank </a:t>
            </a:r>
            <a:r>
              <a:rPr lang="en-ZA" sz="3600" b="1" dirty="0" smtClean="0"/>
              <a:t>you to the Exhibitors</a:t>
            </a:r>
            <a:endParaRPr lang="en-ZA" sz="3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0" y="1168621"/>
            <a:ext cx="1172857" cy="6104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11" y="991476"/>
            <a:ext cx="2105695" cy="9647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54715"/>
            <a:ext cx="2880320" cy="7106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" y="2104054"/>
            <a:ext cx="3816706" cy="9839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658" y="1892714"/>
            <a:ext cx="1728192" cy="11076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136472"/>
            <a:ext cx="3039752" cy="8059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66" y="3284984"/>
            <a:ext cx="3114116" cy="8697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2942447"/>
            <a:ext cx="1774900" cy="10205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00393"/>
            <a:ext cx="1812658" cy="10415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63" y="4210558"/>
            <a:ext cx="2168496" cy="7633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828" y="4285686"/>
            <a:ext cx="1977592" cy="6130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845" y="4226420"/>
            <a:ext cx="2625482" cy="8158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63" y="5094095"/>
            <a:ext cx="1992701" cy="11343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85" y="5498498"/>
            <a:ext cx="2707478" cy="7299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683" y="5498498"/>
            <a:ext cx="2133755" cy="6029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0" y="140331"/>
            <a:ext cx="2007108" cy="59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2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47" y="1166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/>
              <a:t>                Thank </a:t>
            </a:r>
            <a:r>
              <a:rPr lang="en-ZA" sz="3600" b="1" dirty="0" smtClean="0"/>
              <a:t>you to the Exhibitors</a:t>
            </a:r>
            <a:endParaRPr lang="en-ZA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762963"/>
            <a:ext cx="2122965" cy="13588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887275"/>
            <a:ext cx="1728192" cy="1348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64" y="1115560"/>
            <a:ext cx="2472892" cy="873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96" y="2735172"/>
            <a:ext cx="2186692" cy="884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0" y="2743544"/>
            <a:ext cx="3019995" cy="6523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64" y="2762881"/>
            <a:ext cx="2951727" cy="448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9" y="3895716"/>
            <a:ext cx="2016225" cy="10213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264" y="4031586"/>
            <a:ext cx="3009745" cy="7496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49" y="3754652"/>
            <a:ext cx="2197014" cy="11624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5" y="4941168"/>
            <a:ext cx="2314241" cy="14276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10" y="5076981"/>
            <a:ext cx="1839402" cy="10901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154778"/>
            <a:ext cx="1728192" cy="12302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1" y="140331"/>
            <a:ext cx="2007108" cy="59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8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47" y="1166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/>
              <a:t>            Thank </a:t>
            </a:r>
            <a:r>
              <a:rPr lang="en-ZA" sz="3600" b="1" dirty="0" smtClean="0"/>
              <a:t>you to the Exhibitors</a:t>
            </a:r>
            <a:endParaRPr lang="en-ZA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9640"/>
            <a:ext cx="3023445" cy="694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18176"/>
            <a:ext cx="4222204" cy="845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61" y="2737343"/>
            <a:ext cx="2880320" cy="291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2558059"/>
            <a:ext cx="3325713" cy="5994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7" y="3645024"/>
            <a:ext cx="3076841" cy="5442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18" y="3645024"/>
            <a:ext cx="2974738" cy="52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3" y="4581128"/>
            <a:ext cx="2699792" cy="917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0" y="140331"/>
            <a:ext cx="2007108" cy="59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36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18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Taylor</dc:creator>
  <cp:lastModifiedBy>Catherine Taylor</cp:lastModifiedBy>
  <cp:revision>8</cp:revision>
  <dcterms:created xsi:type="dcterms:W3CDTF">2015-09-03T12:11:22Z</dcterms:created>
  <dcterms:modified xsi:type="dcterms:W3CDTF">2015-09-04T06:54:59Z</dcterms:modified>
</cp:coreProperties>
</file>